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4"/>
  </p:notesMasterIdLst>
  <p:sldIdLst>
    <p:sldId id="256" r:id="rId2"/>
    <p:sldId id="1122" r:id="rId3"/>
    <p:sldId id="499" r:id="rId4"/>
    <p:sldId id="1169" r:id="rId5"/>
    <p:sldId id="1170" r:id="rId6"/>
    <p:sldId id="1171" r:id="rId7"/>
    <p:sldId id="1172" r:id="rId8"/>
    <p:sldId id="1173" r:id="rId9"/>
    <p:sldId id="471" r:id="rId10"/>
    <p:sldId id="112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550" r:id="rId4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99"/>
            <p14:sldId id="1169"/>
            <p14:sldId id="1170"/>
            <p14:sldId id="1171"/>
            <p14:sldId id="1172"/>
            <p14:sldId id="1173"/>
            <p14:sldId id="471"/>
            <p14:sldId id="112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21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12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1.png>
</file>

<file path=ppt/media/image18.pn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18.07.22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datev-coding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DATEV Coding Festival | 19. Juli 2022,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335696" y="2820358"/>
            <a:ext cx="7243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Java &amp; Spring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3299789" y="2391282"/>
            <a:ext cx="62495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8" y="1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datev-coding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57979" y="420867"/>
            <a:ext cx="81900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917517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917517"/>
            <a:ext cx="2507517" cy="247822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0" y="2213254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0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145746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04297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50411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</a:t>
            </a:r>
            <a:r>
              <a:rPr lang="de-DE" sz="2400" b="1" dirty="0" err="1">
                <a:solidFill>
                  <a:srgbClr val="41719C"/>
                </a:solidFill>
                <a:hlinkClick r:id="rId3"/>
              </a:rPr>
              <a:t>datev-coding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8" y="707042"/>
            <a:ext cx="988612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1754</Words>
  <Application>Microsoft Macintosh PowerPoint</Application>
  <PresentationFormat>A4-Papier (210 x 297 mm)</PresentationFormat>
  <Paragraphs>391</Paragraphs>
  <Slides>42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DATEV Coding Festival | 19. Juli 2022, online | @nilshartmann</vt:lpstr>
      <vt:lpstr>https://nilshartmann.net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PowerPoint-Präsentation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1190</cp:revision>
  <cp:lastPrinted>2019-09-03T13:49:24Z</cp:lastPrinted>
  <dcterms:created xsi:type="dcterms:W3CDTF">2016-03-28T15:59:53Z</dcterms:created>
  <dcterms:modified xsi:type="dcterms:W3CDTF">2022-07-18T13:45:43Z</dcterms:modified>
</cp:coreProperties>
</file>